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68909-67CA-402A-A826-F4CD6D55C2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390898-E245-43E4-8D1F-45F4F5D2F1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16CD8-BB58-41E2-AE5B-CE219DA22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FF94E-5A0B-4979-9501-BB6CFF399005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346C70-5CB0-47F6-A191-8248C6D97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DBC24-3F73-45FC-A4E2-E584B72ED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9CFC1-2ABF-4885-94DA-ED8BEA66E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34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585BB-5DDB-4D3F-8402-3A89A6B9C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641C8-6F34-49D3-8E06-BD7A42A8D6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9D29B-4C65-4317-BF11-31C6D0B6F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FF94E-5A0B-4979-9501-BB6CFF399005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E890C-DCF2-4464-B514-A8CEFB839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91E05-0055-4835-B1BB-5C2DBE34B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9CFC1-2ABF-4885-94DA-ED8BEA66E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30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40E6D8-0E43-4042-8A92-EAD963C590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261CF4-7D70-4B45-8D57-5FD49177A4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4CD2BD-869C-4E19-A14D-E7819CCB8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FF94E-5A0B-4979-9501-BB6CFF399005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11C83-C45A-4049-99CD-4B93C433F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DD862-1B58-4F7C-ABCF-4FBFA1084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9CFC1-2ABF-4885-94DA-ED8BEA66E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483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51701-83FD-4220-B5CE-732BAF382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F42FA-E900-48BC-B78C-8433768B8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6D8C2F-8B4E-4629-96AC-00AEF4360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FF94E-5A0B-4979-9501-BB6CFF399005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094E1-5B64-4621-8AE3-ECEB0AE5D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40ED5-5C4B-44D7-BA90-FB7FE91B1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9CFC1-2ABF-4885-94DA-ED8BEA66E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551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464C7-1369-4642-9215-B41585522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EB451B-006F-455F-974A-97C89BD5F1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B715D-5AF6-4E3E-8A89-471E2D15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FF94E-5A0B-4979-9501-BB6CFF399005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2743FC-F006-447B-99B5-F27074F3B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AFDE6-D677-4145-A9C8-4ED77688D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9CFC1-2ABF-4885-94DA-ED8BEA66E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39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B59A0-A98A-426A-B47C-B97848272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52791-0E53-4224-B4C8-A98344F471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313F19-F8E1-45EB-B62B-213F93097E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8170E8-15C9-4C3E-81B1-A7A928200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FF94E-5A0B-4979-9501-BB6CFF399005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551626-B409-4DBF-B0EA-14255F57D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61E032-95E6-48D8-99FC-C443D21FC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9CFC1-2ABF-4885-94DA-ED8BEA66E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447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4CB23-53AC-4DC7-9DCB-821EC608C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C04ECA-62AF-45DB-B5BB-EAFB5C286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377CFD-4E57-4EFC-A8A6-F6CD4026D4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1AB66D-AE89-4C55-8555-9B65010433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ED86F1-7F16-42A1-AFC7-9E06BDFA74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FC78B6-B292-4A61-BD74-ADE7F3E05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FF94E-5A0B-4979-9501-BB6CFF399005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4DCA46-207D-4F2B-9D0C-75AB6165E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5DA12A-9414-4D0F-9596-9F8F02ED6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9CFC1-2ABF-4885-94DA-ED8BEA66E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999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5DD68-AB08-43FB-BAE5-8CC3FA7BC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EEA54D-B3EE-4ABB-B198-3945664CB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FF94E-5A0B-4979-9501-BB6CFF399005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37EED7-BE70-4371-9397-9A24D602D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AC6D59-2C86-432A-97DA-91B6FE88E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9CFC1-2ABF-4885-94DA-ED8BEA66E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52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6B65A2-B77E-4748-BC6B-A13059D7E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FF94E-5A0B-4979-9501-BB6CFF399005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D4BB80-941E-4D15-9C83-79D711A1E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75C1F3-9200-49EB-BE69-4B5ECDA86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9CFC1-2ABF-4885-94DA-ED8BEA66E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080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5E17F-57FB-46AA-9CCC-75FC53588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20B5E-112B-4E3C-BED6-AD7B93478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FA6441-7388-4371-8FAA-C125896CD7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462E9F-1E3B-451E-86AE-C37F751FA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FF94E-5A0B-4979-9501-BB6CFF399005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C55592-B6AF-48D6-8755-E9AD1D0DC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881D27-DB24-444B-A2FD-EE72878F6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9CFC1-2ABF-4885-94DA-ED8BEA66E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054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59BB8-BBF9-4DEC-B555-4579D402D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54A380-8439-40C8-879B-4F2DDD4309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104229-16BA-4397-8C6D-10BE94116A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A58A96-7A2F-4C2A-8039-5D00B0FC5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FF94E-5A0B-4979-9501-BB6CFF399005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B875A5-D70C-45F4-83D6-C3814E215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A28C28-B010-41F9-A25F-B0D408AB4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9CFC1-2ABF-4885-94DA-ED8BEA66E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705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18BAFA-09A9-4F78-9D28-2B7723516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32A760-8B76-4E1D-B7AC-128AD1AA07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AFAB9-93A4-41AA-9423-5847849C96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FF94E-5A0B-4979-9501-BB6CFF399005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0011A-1065-4935-927D-2842B6B6A6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4C15A-E003-4B88-8BA7-611B01DB4A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9CFC1-2ABF-4885-94DA-ED8BEA66E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82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grapevineamtryke@gmai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C1199-F8E4-4A6D-A864-449550377A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281"/>
            <a:ext cx="9144000" cy="1655762"/>
          </a:xfrm>
        </p:spPr>
        <p:txBody>
          <a:bodyPr/>
          <a:lstStyle/>
          <a:p>
            <a:r>
              <a:rPr lang="en-US" dirty="0"/>
              <a:t>Grapevine AMBUCS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D1E701-4EC1-4484-B6DC-B87E1E5AD8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73644"/>
            <a:ext cx="9144000" cy="1853514"/>
          </a:xfrm>
        </p:spPr>
        <p:txBody>
          <a:bodyPr>
            <a:normAutofit/>
          </a:bodyPr>
          <a:lstStyle/>
          <a:p>
            <a:r>
              <a:rPr lang="en-US" sz="3600" b="1"/>
              <a:t>Inspiring </a:t>
            </a:r>
            <a:r>
              <a:rPr lang="en-US" sz="3600" b="1" dirty="0"/>
              <a:t>Mobility and Independence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945333-47F5-48C8-A87D-EBB1C69799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26" y="4918365"/>
            <a:ext cx="3840480" cy="144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381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8664F-767E-4ED0-8BC4-1E4160FEE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731"/>
            <a:ext cx="10515600" cy="1202442"/>
          </a:xfrm>
        </p:spPr>
        <p:txBody>
          <a:bodyPr/>
          <a:lstStyle/>
          <a:p>
            <a:r>
              <a:rPr lang="en-US" dirty="0"/>
              <a:t>What Is Grapevine AMBUCS?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A3694-B7D0-4852-A14B-2E61023E5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3385"/>
            <a:ext cx="10515600" cy="3694670"/>
          </a:xfrm>
        </p:spPr>
        <p:txBody>
          <a:bodyPr/>
          <a:lstStyle/>
          <a:p>
            <a:r>
              <a:rPr lang="en-US" dirty="0"/>
              <a:t>AMBUCS is</a:t>
            </a:r>
          </a:p>
          <a:p>
            <a:pPr lvl="1"/>
            <a:r>
              <a:rPr lang="en-US" dirty="0"/>
              <a:t>An old acronym for American Business Clubs, Grapevine chapter was founded in 1980.</a:t>
            </a:r>
          </a:p>
          <a:p>
            <a:pPr lvl="1"/>
            <a:r>
              <a:rPr lang="en-US" dirty="0"/>
              <a:t>A 501 C (3) charitable service organization, focused primarily in Grapevine, TX and Northeast Tarrant County.</a:t>
            </a:r>
          </a:p>
          <a:p>
            <a:pPr lvl="1"/>
            <a:r>
              <a:rPr lang="en-US" dirty="0"/>
              <a:t>Part of a national organization of approximately 6,000 members in 150 chapters in 30 states, founded in 1922.</a:t>
            </a:r>
          </a:p>
          <a:p>
            <a:pPr lvl="1"/>
            <a:r>
              <a:rPr lang="en-US" b="1" dirty="0"/>
              <a:t>Our mission?  Inspiring mobility and independence!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E4EF6B-869E-4205-BAC0-EA736D0722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42" y="5487035"/>
            <a:ext cx="3527871" cy="10058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7344" y="4532360"/>
            <a:ext cx="1979054" cy="19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523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98569-37B0-407C-8E47-2571437D0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Fulfill Our Mission?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D8F63-CE5A-42AF-A888-AA966537A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We raise funds to purchase, assemble and donate therapeutic </a:t>
            </a:r>
            <a:r>
              <a:rPr lang="en-US" sz="2400" dirty="0" err="1"/>
              <a:t>AmTrykes</a:t>
            </a:r>
            <a:r>
              <a:rPr lang="en-US" sz="2400" dirty="0"/>
              <a:t> for people with disabilities to improve mobility, health, and develop independence.</a:t>
            </a:r>
          </a:p>
          <a:p>
            <a:r>
              <a:rPr lang="en-US" sz="2400" dirty="0"/>
              <a:t>We fund scholarships for physical therapy (and related fields of studies) students.</a:t>
            </a:r>
          </a:p>
          <a:p>
            <a:r>
              <a:rPr lang="en-US" sz="2400" dirty="0"/>
              <a:t>Upon request, we build ADA compliant access ramps.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E52993-40CA-4D46-885A-9D017878AC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84" y="5079683"/>
            <a:ext cx="3848586" cy="10972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1273" y="4288665"/>
            <a:ext cx="1932998" cy="18882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4130" y="4559122"/>
            <a:ext cx="2099256" cy="161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035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98569-37B0-407C-8E47-2571437D0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Fulfill Our Mission?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D8F63-CE5A-42AF-A888-AA966537A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6985"/>
            <a:ext cx="10515600" cy="4351338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dirty="0"/>
              <a:t>AMBUCS’ network of Physical Therapists - spread throughout DFW -  determine the need and size of the AmTryke.</a:t>
            </a:r>
          </a:p>
          <a:p>
            <a:r>
              <a:rPr lang="en-US" sz="2400" dirty="0"/>
              <a:t>Once we get an application,  it takes 90 to 120 days to get an </a:t>
            </a:r>
            <a:r>
              <a:rPr lang="en-US" sz="2400" dirty="0" err="1"/>
              <a:t>AmTryke</a:t>
            </a:r>
            <a:r>
              <a:rPr lang="en-US" sz="2400" dirty="0"/>
              <a:t> ordered, assembled and delivered.</a:t>
            </a:r>
          </a:p>
          <a:p>
            <a:r>
              <a:rPr lang="en-US" sz="2400" dirty="0" err="1"/>
              <a:t>AmTrykes</a:t>
            </a:r>
            <a:r>
              <a:rPr lang="en-US" sz="2400" dirty="0"/>
              <a:t> are found in schools, hospitals, therapy centers and lots of private homes.</a:t>
            </a:r>
          </a:p>
          <a:p>
            <a:r>
              <a:rPr lang="en-US" sz="2400" u="sng" dirty="0"/>
              <a:t>We have never turned an applicant down.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E52993-40CA-4D46-885A-9D017878AC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84" y="5079683"/>
            <a:ext cx="3848586" cy="10972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9123" y="3750545"/>
            <a:ext cx="1981372" cy="242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12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2D843-D660-4A84-9ED5-E5E638C03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Success?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C19A9-2C8F-4AF9-971B-466F5EFB0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0389"/>
            <a:ext cx="10515600" cy="4916574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dirty="0"/>
              <a:t>Since 1980, we’ve donated over 2,600 therapeutic AmTrykes.  </a:t>
            </a:r>
          </a:p>
          <a:p>
            <a:r>
              <a:rPr lang="en-US" sz="2400" dirty="0"/>
              <a:t>Since 2002, we have provided over $200,000 in scholarships to 160 recipients!</a:t>
            </a:r>
          </a:p>
          <a:p>
            <a:r>
              <a:rPr lang="en-US" sz="2400" dirty="0"/>
              <a:t>In our fiscal year that ended on May 31, 2020 we provided 160 AmTrykes!  </a:t>
            </a:r>
          </a:p>
          <a:p>
            <a:r>
              <a:rPr lang="en-US" sz="2400" dirty="0"/>
              <a:t>We have over 60 members</a:t>
            </a:r>
          </a:p>
          <a:p>
            <a:r>
              <a:rPr lang="en-US" sz="2400" dirty="0"/>
              <a:t>We are a non-profit participant in Grapevine’s Main Street Fest, GrapeFest, Grapevine’s Veterans Day Parade and other community functions.</a:t>
            </a:r>
          </a:p>
          <a:p>
            <a:r>
              <a:rPr lang="en-US" sz="2400" dirty="0"/>
              <a:t>We are funded by outright donations, funds raised from festival participation, city sponsored events and charitable golf tournaments. Our newest supporter?  Five Star Subaru of Grapevine!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60C96D-AF9E-4F3A-9AE1-FD3A6B1A69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04155"/>
            <a:ext cx="4169302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390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52A02-DF4C-4BA5-A9B8-0798204FB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Find Us Inspiring Mobility and Independence @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240CE-A8CF-4BFF-8E7B-A1F254ECD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6951"/>
            <a:ext cx="10515600" cy="4620012"/>
          </a:xfrm>
        </p:spPr>
        <p:txBody>
          <a:bodyPr/>
          <a:lstStyle/>
          <a:p>
            <a:r>
              <a:rPr lang="en-US" dirty="0">
                <a:hlinkClick r:id="rId2"/>
              </a:rPr>
              <a:t>www.grapevineambucs.org</a:t>
            </a:r>
          </a:p>
          <a:p>
            <a:r>
              <a:rPr lang="en-US" dirty="0">
                <a:hlinkClick r:id="rId2"/>
              </a:rPr>
              <a:t>grapevineamtryke@gmail.com</a:t>
            </a:r>
            <a:endParaRPr lang="en-US" dirty="0"/>
          </a:p>
          <a:p>
            <a:r>
              <a:rPr lang="en-US" dirty="0"/>
              <a:t>On </a:t>
            </a:r>
            <a:r>
              <a:rPr lang="en-US" dirty="0" err="1"/>
              <a:t>FaceBook</a:t>
            </a:r>
            <a:r>
              <a:rPr lang="en-US" dirty="0"/>
              <a:t> at Grapevine AMBUCS</a:t>
            </a:r>
          </a:p>
          <a:p>
            <a:r>
              <a:rPr lang="en-US" dirty="0"/>
              <a:t>Phone: 877-268-7953 or</a:t>
            </a:r>
          </a:p>
          <a:p>
            <a:r>
              <a:rPr lang="en-US" dirty="0"/>
              <a:t>By Mail at </a:t>
            </a:r>
          </a:p>
          <a:p>
            <a:pPr lvl="1"/>
            <a:r>
              <a:rPr lang="en-US" dirty="0"/>
              <a:t>2150 W. Northwest Highway</a:t>
            </a:r>
          </a:p>
          <a:p>
            <a:pPr lvl="1"/>
            <a:r>
              <a:rPr lang="en-US" dirty="0"/>
              <a:t>Suite 114, #1089</a:t>
            </a:r>
          </a:p>
          <a:p>
            <a:pPr lvl="1"/>
            <a:r>
              <a:rPr lang="en-US" dirty="0"/>
              <a:t>Grapevine, TX 76051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C42B66-7FFF-4D79-8257-16CC8F05E1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12" y="5628323"/>
            <a:ext cx="3848586" cy="10972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4145" y="4205703"/>
            <a:ext cx="2331077" cy="18228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3039" y="1276985"/>
            <a:ext cx="1841152" cy="23548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7839" y="4205703"/>
            <a:ext cx="1505843" cy="182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044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352</Words>
  <Application>Microsoft Office PowerPoint</Application>
  <PresentationFormat>Widescreen</PresentationFormat>
  <Paragraphs>35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Grapevine AMBUCS</vt:lpstr>
      <vt:lpstr>What Is Grapevine AMBUCS?</vt:lpstr>
      <vt:lpstr>How Do We Fulfill Our Mission?</vt:lpstr>
      <vt:lpstr>How Do We Fulfill Our Mission?</vt:lpstr>
      <vt:lpstr>Our Success?</vt:lpstr>
      <vt:lpstr>Find Us Inspiring Mobility and Independence @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Grapevine AMBUCS</dc:title>
  <dc:creator>Dave and Kathy</dc:creator>
  <cp:lastModifiedBy>David Hallberg</cp:lastModifiedBy>
  <cp:revision>29</cp:revision>
  <dcterms:created xsi:type="dcterms:W3CDTF">2018-06-27T21:41:32Z</dcterms:created>
  <dcterms:modified xsi:type="dcterms:W3CDTF">2021-02-20T01:43:05Z</dcterms:modified>
</cp:coreProperties>
</file>